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15"/>
  </p:notesMasterIdLst>
  <p:sldIdLst>
    <p:sldId id="256" r:id="rId4"/>
    <p:sldId id="426" r:id="rId5"/>
    <p:sldId id="425" r:id="rId6"/>
    <p:sldId id="427" r:id="rId7"/>
    <p:sldId id="428" r:id="rId8"/>
    <p:sldId id="432" r:id="rId9"/>
    <p:sldId id="433" r:id="rId10"/>
    <p:sldId id="429" r:id="rId11"/>
    <p:sldId id="431" r:id="rId12"/>
    <p:sldId id="424" r:id="rId13"/>
    <p:sldId id="262" r:id="rId14"/>
  </p:sldIdLst>
  <p:sldSz cx="9144000" cy="5143500" type="screen16x9"/>
  <p:notesSz cx="6858000" cy="9144000"/>
  <p:embeddedFontLs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EA"/>
    <a:srgbClr val="98DFBB"/>
    <a:srgbClr val="9AD3E9"/>
    <a:srgbClr val="F8B2A3"/>
    <a:srgbClr val="F5DDCB"/>
    <a:srgbClr val="F7D597"/>
    <a:srgbClr val="F9B4A1"/>
    <a:srgbClr val="FD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8" autoAdjust="0"/>
    <p:restoredTop sz="84118" autoAdjust="0"/>
  </p:normalViewPr>
  <p:slideViewPr>
    <p:cSldViewPr>
      <p:cViewPr varScale="1">
        <p:scale>
          <a:sx n="125" d="100"/>
          <a:sy n="125" d="100"/>
        </p:scale>
        <p:origin x="3696" y="1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3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1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4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8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4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3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96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9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32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88432" y="2918646"/>
            <a:ext cx="5220072" cy="1080120"/>
          </a:xfrm>
        </p:spPr>
        <p:txBody>
          <a:bodyPr/>
          <a:lstStyle/>
          <a:p>
            <a:pPr lvl="0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개발자 경진대회 중간 보고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추후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0A159-8B4C-4A2F-A487-0AB3F07A869B}"/>
              </a:ext>
            </a:extLst>
          </p:cNvPr>
          <p:cNvSpPr txBox="1"/>
          <p:nvPr/>
        </p:nvSpPr>
        <p:spPr>
          <a:xfrm>
            <a:off x="0" y="1779662"/>
            <a:ext cx="9144000" cy="185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브래드보드 구멍 선택 이벤트 설정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구멍 선택 시 회로 자동으로 연결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시뮬레이션 시작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59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서론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49734-7A30-4D4F-A856-CEAB49E65041}"/>
              </a:ext>
            </a:extLst>
          </p:cNvPr>
          <p:cNvSpPr txBox="1"/>
          <p:nvPr/>
        </p:nvSpPr>
        <p:spPr>
          <a:xfrm>
            <a:off x="0" y="1643675"/>
            <a:ext cx="9144000" cy="185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Oculus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개발 환경 구축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브래드보드 모델링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UI, Hand Tracking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6256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Version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49734-7A30-4D4F-A856-CEAB49E65041}"/>
              </a:ext>
            </a:extLst>
          </p:cNvPr>
          <p:cNvSpPr txBox="1"/>
          <p:nvPr/>
        </p:nvSpPr>
        <p:spPr>
          <a:xfrm>
            <a:off x="0" y="1643675"/>
            <a:ext cx="9144000" cy="1856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 Hub : 2.4.5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 : 2020.03.19f1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Oculus Developer Hub : 1.11.1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0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Unity Hub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B21340-FBE8-4A7F-B485-EC25276F6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63" y="1275606"/>
            <a:ext cx="4909474" cy="30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Oculus Developer Hub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4A12C3-EBE6-4993-A454-71A4C586B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95" y="987574"/>
            <a:ext cx="5513809" cy="36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0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77EC09-BBAD-4ADC-AB2C-DECA86A0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94" y="987574"/>
            <a:ext cx="5513809" cy="3675873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Oculus Developer Hub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88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Oculus Developer Hub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90E9DE-CDD2-420E-ADED-98E74CE5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843558"/>
            <a:ext cx="3640371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개발 중간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3C9FCC-3D7E-43B0-9155-B51753586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"/>
          <a:stretch/>
        </p:blipFill>
        <p:spPr>
          <a:xfrm>
            <a:off x="3001724" y="1275606"/>
            <a:ext cx="3140551" cy="31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개발 중간 결과</a:t>
            </a:r>
          </a:p>
        </p:txBody>
      </p:sp>
      <p:pic>
        <p:nvPicPr>
          <p:cNvPr id="2" name="Oculus Developer Hub — Device Casting 2021-09-28 22-51-58">
            <a:hlinkClick r:id="" action="ppaction://media"/>
            <a:extLst>
              <a:ext uri="{FF2B5EF4-FFF2-40B4-BE49-F238E27FC236}">
                <a16:creationId xmlns:a16="http://schemas.microsoft.com/office/drawing/2014/main" id="{A5C5CE5F-601C-45C3-9264-9DC32B2F9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1800" y="711332"/>
            <a:ext cx="3816424" cy="40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16672</TotalTime>
  <Words>79</Words>
  <Application>Microsoft Office PowerPoint</Application>
  <PresentationFormat>화면 슬라이드 쇼(16:9)</PresentationFormat>
  <Paragraphs>30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나눔스퀘어 ExtraBold</vt:lpstr>
      <vt:lpstr>나눔스퀘어 Bold</vt:lpstr>
      <vt:lpstr>Arial Unicode MS</vt:lpstr>
      <vt:lpstr>KoPubWorld돋움체 Bold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iialab</cp:lastModifiedBy>
  <cp:revision>558</cp:revision>
  <dcterms:created xsi:type="dcterms:W3CDTF">2016-12-05T23:26:54Z</dcterms:created>
  <dcterms:modified xsi:type="dcterms:W3CDTF">2021-09-28T13:56:18Z</dcterms:modified>
</cp:coreProperties>
</file>